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0" r:id="rId2"/>
  </p:sldIdLst>
  <p:sldSz cx="18288000" cy="10287000"/>
  <p:notesSz cx="6858000" cy="9144000"/>
  <p:embeddedFontLst>
    <p:embeddedFont>
      <p:font typeface="Source Han Sans KR Bold" panose="020B0600000101010101" charset="-127"/>
      <p:regular r:id="rId3"/>
    </p:embeddedFon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Noto Sans KR" panose="020B0200000000000000" pitchFamily="50" charset="-127"/>
      <p:regular r:id="rId8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C00"/>
    <a:srgbClr val="3160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25" autoAdjust="0"/>
    <p:restoredTop sz="94622" autoAdjust="0"/>
  </p:normalViewPr>
  <p:slideViewPr>
    <p:cSldViewPr>
      <p:cViewPr>
        <p:scale>
          <a:sx n="75" d="100"/>
          <a:sy n="75" d="100"/>
        </p:scale>
        <p:origin x="870" y="-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viewProps" Target="viewProps.xml"/><Relationship Id="rId5" Type="http://schemas.openxmlformats.org/officeDocument/2006/relationships/font" Target="fonts/font3.fntdata"/><Relationship Id="rId10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테이블 명세</a:t>
            </a:r>
            <a:endParaRPr lang="en-US" sz="3000" b="1" spc="156" dirty="0">
              <a:solidFill>
                <a:srgbClr val="FF8C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7211719" y="606877"/>
            <a:ext cx="488454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altLang="ko-KR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</a:t>
            </a:r>
            <a:endParaRPr lang="en-US" sz="3000" b="1" spc="156" dirty="0">
              <a:solidFill>
                <a:srgbClr val="FF8C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51ADC4DE-1235-4FD4-857B-E11C89DBD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1252442"/>
              </p:ext>
            </p:extLst>
          </p:nvPr>
        </p:nvGraphicFramePr>
        <p:xfrm>
          <a:off x="1141406" y="1485900"/>
          <a:ext cx="13869994" cy="2671584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4526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manager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비밀권호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m_pw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m_name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939819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전화번호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m_phone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74246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3003AE1D-5CA6-4998-AC0C-4808509711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012090"/>
              </p:ext>
            </p:extLst>
          </p:nvPr>
        </p:nvGraphicFramePr>
        <p:xfrm>
          <a:off x="1141406" y="4592557"/>
          <a:ext cx="13869994" cy="4458195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5904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notice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공지사항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6608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634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공지사항코드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780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n_title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Varchar(30)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780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n_content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Varchar(1000)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7047793"/>
                  </a:ext>
                </a:extLst>
              </a:tr>
              <a:tr h="634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관리자아이디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m_id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2812189"/>
                  </a:ext>
                </a:extLst>
              </a:tr>
              <a:tr h="634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작성일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n_date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Currentdate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738601"/>
                  </a:ext>
                </a:extLst>
              </a:tr>
              <a:tr h="63422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조회수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n_viewCount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0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Unsigned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3224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113</Words>
  <Application>Microsoft Office PowerPoint</Application>
  <PresentationFormat>사용자 지정</PresentationFormat>
  <Paragraphs>65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6" baseType="lpstr">
      <vt:lpstr>Calibri</vt:lpstr>
      <vt:lpstr>Noto Sans KR</vt:lpstr>
      <vt:lpstr>Arial</vt:lpstr>
      <vt:lpstr>Source Han Sans KR Bold</vt:lpstr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화이트 심플한 회사 소개 프레젠테이션</dc:title>
  <dc:creator>Administrator</dc:creator>
  <cp:lastModifiedBy>Administrator</cp:lastModifiedBy>
  <cp:revision>35</cp:revision>
  <dcterms:created xsi:type="dcterms:W3CDTF">2006-08-16T00:00:00Z</dcterms:created>
  <dcterms:modified xsi:type="dcterms:W3CDTF">2025-11-26T01:54:22Z</dcterms:modified>
  <dc:identifier>DAG5rZCaa5E</dc:identifier>
</cp:coreProperties>
</file>

<file path=docProps/thumbnail.jpeg>
</file>